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2"/>
  </p:notesMasterIdLst>
  <p:sldIdLst>
    <p:sldId id="278" r:id="rId5"/>
    <p:sldId id="279" r:id="rId6"/>
    <p:sldId id="280" r:id="rId7"/>
    <p:sldId id="281" r:id="rId8"/>
    <p:sldId id="283" r:id="rId9"/>
    <p:sldId id="285" r:id="rId10"/>
    <p:sldId id="28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10A20F-7FD9-4322-B90E-CF5870440196}" v="2" vWet="6" dt="2022-11-04T17:14:52.943"/>
    <p1510:client id="{C12317D8-225C-48E3-8DB3-0890F29E3937}" v="447" dt="2022-11-04T18:17:13.872"/>
    <p1510:client id="{D98A0910-328F-4E93-97BC-EB736427B0EB}" v="105" dt="2022-11-04T18:00:25.7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Walls" userId="81b2403fee9017f0" providerId="LiveId" clId="{1E10A20F-7FD9-4322-B90E-CF5870440196}"/>
    <pc:docChg chg="undo custSel addSld modSld sldOrd">
      <pc:chgData name="John Walls" userId="81b2403fee9017f0" providerId="LiveId" clId="{1E10A20F-7FD9-4322-B90E-CF5870440196}" dt="2022-11-04T17:10:17.737" v="79"/>
      <pc:docMkLst>
        <pc:docMk/>
      </pc:docMkLst>
      <pc:sldChg chg="addSp delSp modSp mod ord">
        <pc:chgData name="John Walls" userId="81b2403fee9017f0" providerId="LiveId" clId="{1E10A20F-7FD9-4322-B90E-CF5870440196}" dt="2022-11-04T17:10:17.737" v="79"/>
        <pc:sldMkLst>
          <pc:docMk/>
          <pc:sldMk cId="709934306" sldId="283"/>
        </pc:sldMkLst>
        <pc:picChg chg="del">
          <ac:chgData name="John Walls" userId="81b2403fee9017f0" providerId="LiveId" clId="{1E10A20F-7FD9-4322-B90E-CF5870440196}" dt="2022-11-04T17:07:17.703" v="3" actId="21"/>
          <ac:picMkLst>
            <pc:docMk/>
            <pc:sldMk cId="709934306" sldId="283"/>
            <ac:picMk id="2" creationId="{6CFEF9AF-1A13-53B3-229C-2473691E0FB4}"/>
          </ac:picMkLst>
        </pc:picChg>
        <pc:picChg chg="add mod">
          <ac:chgData name="John Walls" userId="81b2403fee9017f0" providerId="LiveId" clId="{1E10A20F-7FD9-4322-B90E-CF5870440196}" dt="2022-11-04T17:07:25.125" v="6" actId="1076"/>
          <ac:picMkLst>
            <pc:docMk/>
            <pc:sldMk cId="709934306" sldId="283"/>
            <ac:picMk id="5" creationId="{5725613A-DB7B-59D6-E2A3-DAAF87FCE49C}"/>
          </ac:picMkLst>
        </pc:picChg>
      </pc:sldChg>
      <pc:sldChg chg="addSp delSp modSp mod">
        <pc:chgData name="John Walls" userId="81b2403fee9017f0" providerId="LiveId" clId="{1E10A20F-7FD9-4322-B90E-CF5870440196}" dt="2022-11-04T17:07:43.811" v="7" actId="21"/>
        <pc:sldMkLst>
          <pc:docMk/>
          <pc:sldMk cId="241655548" sldId="284"/>
        </pc:sldMkLst>
        <pc:spChg chg="del">
          <ac:chgData name="John Walls" userId="81b2403fee9017f0" providerId="LiveId" clId="{1E10A20F-7FD9-4322-B90E-CF5870440196}" dt="2022-11-04T17:07:02.949" v="0" actId="22"/>
          <ac:spMkLst>
            <pc:docMk/>
            <pc:sldMk cId="241655548" sldId="284"/>
            <ac:spMk id="3" creationId="{2E253E7F-0955-F45C-0373-F936DC3EF034}"/>
          </ac:spMkLst>
        </pc:spChg>
        <pc:spChg chg="add mod">
          <ac:chgData name="John Walls" userId="81b2403fee9017f0" providerId="LiveId" clId="{1E10A20F-7FD9-4322-B90E-CF5870440196}" dt="2022-11-04T17:07:43.811" v="7" actId="21"/>
          <ac:spMkLst>
            <pc:docMk/>
            <pc:sldMk cId="241655548" sldId="284"/>
            <ac:spMk id="8" creationId="{08E0303C-A445-AD40-6B92-5D8E6A5212FC}"/>
          </ac:spMkLst>
        </pc:spChg>
        <pc:picChg chg="add del mod ord">
          <ac:chgData name="John Walls" userId="81b2403fee9017f0" providerId="LiveId" clId="{1E10A20F-7FD9-4322-B90E-CF5870440196}" dt="2022-11-04T17:07:43.811" v="7" actId="21"/>
          <ac:picMkLst>
            <pc:docMk/>
            <pc:sldMk cId="241655548" sldId="284"/>
            <ac:picMk id="6" creationId="{AB9FEA44-C5E3-F8DA-FF72-D6415C82D3EE}"/>
          </ac:picMkLst>
        </pc:picChg>
      </pc:sldChg>
      <pc:sldChg chg="addSp delSp modSp new mod ord">
        <pc:chgData name="John Walls" userId="81b2403fee9017f0" providerId="LiveId" clId="{1E10A20F-7FD9-4322-B90E-CF5870440196}" dt="2022-11-04T17:09:26.851" v="77" actId="20577"/>
        <pc:sldMkLst>
          <pc:docMk/>
          <pc:sldMk cId="320212887" sldId="285"/>
        </pc:sldMkLst>
        <pc:spChg chg="mod">
          <ac:chgData name="John Walls" userId="81b2403fee9017f0" providerId="LiveId" clId="{1E10A20F-7FD9-4322-B90E-CF5870440196}" dt="2022-11-04T17:09:26.851" v="77" actId="20577"/>
          <ac:spMkLst>
            <pc:docMk/>
            <pc:sldMk cId="320212887" sldId="285"/>
            <ac:spMk id="2" creationId="{A9EBB3FE-1567-228B-3FF7-8442B711A817}"/>
          </ac:spMkLst>
        </pc:spChg>
        <pc:spChg chg="mod">
          <ac:chgData name="John Walls" userId="81b2403fee9017f0" providerId="LiveId" clId="{1E10A20F-7FD9-4322-B90E-CF5870440196}" dt="2022-11-04T17:09:03.598" v="29" actId="20577"/>
          <ac:spMkLst>
            <pc:docMk/>
            <pc:sldMk cId="320212887" sldId="285"/>
            <ac:spMk id="3" creationId="{62A3EE1E-5D05-828F-ADFB-9B90550AFAD3}"/>
          </ac:spMkLst>
        </pc:spChg>
        <pc:spChg chg="del">
          <ac:chgData name="John Walls" userId="81b2403fee9017f0" providerId="LiveId" clId="{1E10A20F-7FD9-4322-B90E-CF5870440196}" dt="2022-11-04T17:08:49.685" v="11"/>
          <ac:spMkLst>
            <pc:docMk/>
            <pc:sldMk cId="320212887" sldId="285"/>
            <ac:spMk id="4" creationId="{33F19BBF-6A07-0170-99B2-D411CC9EC522}"/>
          </ac:spMkLst>
        </pc:spChg>
        <pc:spChg chg="mod">
          <ac:chgData name="John Walls" userId="81b2403fee9017f0" providerId="LiveId" clId="{1E10A20F-7FD9-4322-B90E-CF5870440196}" dt="2022-11-04T17:09:11.430" v="46" actId="20577"/>
          <ac:spMkLst>
            <pc:docMk/>
            <pc:sldMk cId="320212887" sldId="285"/>
            <ac:spMk id="5" creationId="{ECF4D2C2-D929-B725-BB86-42E0FFDBF35E}"/>
          </ac:spMkLst>
        </pc:spChg>
        <pc:spChg chg="del">
          <ac:chgData name="John Walls" userId="81b2403fee9017f0" providerId="LiveId" clId="{1E10A20F-7FD9-4322-B90E-CF5870440196}" dt="2022-11-04T17:08:57.591" v="12"/>
          <ac:spMkLst>
            <pc:docMk/>
            <pc:sldMk cId="320212887" sldId="285"/>
            <ac:spMk id="6" creationId="{EE98AEB0-34CD-34A9-A8D4-6A38A6610C79}"/>
          </ac:spMkLst>
        </pc:spChg>
        <pc:picChg chg="add mod">
          <ac:chgData name="John Walls" userId="81b2403fee9017f0" providerId="LiveId" clId="{1E10A20F-7FD9-4322-B90E-CF5870440196}" dt="2022-11-04T17:08:49.685" v="11"/>
          <ac:picMkLst>
            <pc:docMk/>
            <pc:sldMk cId="320212887" sldId="285"/>
            <ac:picMk id="7" creationId="{B3E5227A-DF89-8071-1ACC-4AFDFCEF0B28}"/>
          </ac:picMkLst>
        </pc:picChg>
        <pc:picChg chg="add mod">
          <ac:chgData name="John Walls" userId="81b2403fee9017f0" providerId="LiveId" clId="{1E10A20F-7FD9-4322-B90E-CF5870440196}" dt="2022-11-04T17:08:57.591" v="12"/>
          <ac:picMkLst>
            <pc:docMk/>
            <pc:sldMk cId="320212887" sldId="285"/>
            <ac:picMk id="8" creationId="{DB666727-70D3-65D6-0D87-478994DECEC1}"/>
          </ac:picMkLst>
        </pc:picChg>
      </pc:sldChg>
    </pc:docChg>
  </pc:docChgLst>
  <pc:docChgLst>
    <pc:chgData name="John Walls" userId="81b2403fee9017f0" providerId="Windows Live" clId="Web-{D98A0910-328F-4E93-97BC-EB736427B0EB}"/>
    <pc:docChg chg="modSld">
      <pc:chgData name="John Walls" userId="81b2403fee9017f0" providerId="Windows Live" clId="Web-{D98A0910-328F-4E93-97BC-EB736427B0EB}" dt="2022-11-04T18:00:25.779" v="99" actId="1076"/>
      <pc:docMkLst>
        <pc:docMk/>
      </pc:docMkLst>
      <pc:sldChg chg="modSp">
        <pc:chgData name="John Walls" userId="81b2403fee9017f0" providerId="Windows Live" clId="Web-{D98A0910-328F-4E93-97BC-EB736427B0EB}" dt="2022-11-04T17:55:08.846" v="98" actId="1076"/>
        <pc:sldMkLst>
          <pc:docMk/>
          <pc:sldMk cId="42236008" sldId="280"/>
        </pc:sldMkLst>
        <pc:picChg chg="mod">
          <ac:chgData name="John Walls" userId="81b2403fee9017f0" providerId="Windows Live" clId="Web-{D98A0910-328F-4E93-97BC-EB736427B0EB}" dt="2022-11-04T17:55:08.846" v="98" actId="1076"/>
          <ac:picMkLst>
            <pc:docMk/>
            <pc:sldMk cId="42236008" sldId="280"/>
            <ac:picMk id="8" creationId="{4C5D8175-8CE2-9699-4E5F-6AF47CCAD273}"/>
          </ac:picMkLst>
        </pc:picChg>
      </pc:sldChg>
      <pc:sldChg chg="addSp delSp modSp">
        <pc:chgData name="John Walls" userId="81b2403fee9017f0" providerId="Windows Live" clId="Web-{D98A0910-328F-4E93-97BC-EB736427B0EB}" dt="2022-11-04T18:00:25.779" v="99" actId="1076"/>
        <pc:sldMkLst>
          <pc:docMk/>
          <pc:sldMk cId="320212887" sldId="285"/>
        </pc:sldMkLst>
        <pc:spChg chg="mod">
          <ac:chgData name="John Walls" userId="81b2403fee9017f0" providerId="Windows Live" clId="Web-{D98A0910-328F-4E93-97BC-EB736427B0EB}" dt="2022-11-04T17:43:31.196" v="59" actId="20577"/>
          <ac:spMkLst>
            <pc:docMk/>
            <pc:sldMk cId="320212887" sldId="285"/>
            <ac:spMk id="3" creationId="{62A3EE1E-5D05-828F-ADFB-9B90550AFAD3}"/>
          </ac:spMkLst>
        </pc:spChg>
        <pc:spChg chg="add">
          <ac:chgData name="John Walls" userId="81b2403fee9017f0" providerId="Windows Live" clId="Web-{D98A0910-328F-4E93-97BC-EB736427B0EB}" dt="2022-11-04T17:45:03.027" v="62"/>
          <ac:spMkLst>
            <pc:docMk/>
            <pc:sldMk cId="320212887" sldId="285"/>
            <ac:spMk id="6" creationId="{C1B6F05B-24A2-0D52-2046-2E8F8359DDA7}"/>
          </ac:spMkLst>
        </pc:spChg>
        <pc:spChg chg="mod">
          <ac:chgData name="John Walls" userId="81b2403fee9017f0" providerId="Windows Live" clId="Web-{D98A0910-328F-4E93-97BC-EB736427B0EB}" dt="2022-11-04T18:00:25.779" v="99" actId="1076"/>
          <ac:spMkLst>
            <pc:docMk/>
            <pc:sldMk cId="320212887" sldId="285"/>
            <ac:spMk id="11" creationId="{C529B344-B334-A1C7-014B-208C129F0B50}"/>
          </ac:spMkLst>
        </pc:spChg>
        <pc:picChg chg="del">
          <ac:chgData name="John Walls" userId="81b2403fee9017f0" providerId="Windows Live" clId="Web-{D98A0910-328F-4E93-97BC-EB736427B0EB}" dt="2022-11-04T17:44:33.463" v="61"/>
          <ac:picMkLst>
            <pc:docMk/>
            <pc:sldMk cId="320212887" sldId="285"/>
            <ac:picMk id="4" creationId="{378BC11C-D310-5DA0-077B-BFDF8B544BC3}"/>
          </ac:picMkLst>
        </pc:picChg>
        <pc:picChg chg="add mod">
          <ac:chgData name="John Walls" userId="81b2403fee9017f0" providerId="Windows Live" clId="Web-{D98A0910-328F-4E93-97BC-EB736427B0EB}" dt="2022-11-04T17:48:06.034" v="84" actId="14100"/>
          <ac:picMkLst>
            <pc:docMk/>
            <pc:sldMk cId="320212887" sldId="285"/>
            <ac:picMk id="7" creationId="{555D7BF7-7585-B779-FBE8-7B7D177E4C7F}"/>
          </ac:picMkLst>
        </pc:picChg>
        <pc:picChg chg="mod">
          <ac:chgData name="John Walls" userId="81b2403fee9017f0" providerId="Windows Live" clId="Web-{D98A0910-328F-4E93-97BC-EB736427B0EB}" dt="2022-11-04T17:49:14.833" v="85" actId="1076"/>
          <ac:picMkLst>
            <pc:docMk/>
            <pc:sldMk cId="320212887" sldId="285"/>
            <ac:picMk id="8" creationId="{DB666727-70D3-65D6-0D87-478994DECEC1}"/>
          </ac:picMkLst>
        </pc:picChg>
        <pc:picChg chg="add mod">
          <ac:chgData name="John Walls" userId="81b2403fee9017f0" providerId="Windows Live" clId="Web-{D98A0910-328F-4E93-97BC-EB736427B0EB}" dt="2022-11-04T17:53:24.389" v="96" actId="14100"/>
          <ac:picMkLst>
            <pc:docMk/>
            <pc:sldMk cId="320212887" sldId="285"/>
            <ac:picMk id="9" creationId="{C315F259-61C1-00DE-09C3-7260B7400029}"/>
          </ac:picMkLst>
        </pc:picChg>
        <pc:picChg chg="add mod">
          <ac:chgData name="John Walls" userId="81b2403fee9017f0" providerId="Windows Live" clId="Web-{D98A0910-328F-4E93-97BC-EB736427B0EB}" dt="2022-11-04T17:48:00.471" v="83" actId="14100"/>
          <ac:picMkLst>
            <pc:docMk/>
            <pc:sldMk cId="320212887" sldId="285"/>
            <ac:picMk id="13" creationId="{EA82E5D8-251D-1CCA-AA31-70C8EC7812EE}"/>
          </ac:picMkLst>
        </pc:picChg>
        <pc:picChg chg="mod">
          <ac:chgData name="John Walls" userId="81b2403fee9017f0" providerId="Windows Live" clId="Web-{D98A0910-328F-4E93-97BC-EB736427B0EB}" dt="2022-11-04T17:53:17.483" v="95" actId="14100"/>
          <ac:picMkLst>
            <pc:docMk/>
            <pc:sldMk cId="320212887" sldId="285"/>
            <ac:picMk id="17" creationId="{045C3535-DB5D-5240-52A1-8B818CC5D6FF}"/>
          </ac:picMkLst>
        </pc:picChg>
      </pc:sldChg>
      <pc:sldChg chg="modSp">
        <pc:chgData name="John Walls" userId="81b2403fee9017f0" providerId="Windows Live" clId="Web-{D98A0910-328F-4E93-97BC-EB736427B0EB}" dt="2022-11-04T17:43:42.915" v="60" actId="20577"/>
        <pc:sldMkLst>
          <pc:docMk/>
          <pc:sldMk cId="1095727965" sldId="286"/>
        </pc:sldMkLst>
        <pc:spChg chg="mod">
          <ac:chgData name="John Walls" userId="81b2403fee9017f0" providerId="Windows Live" clId="Web-{D98A0910-328F-4E93-97BC-EB736427B0EB}" dt="2022-11-04T17:43:42.915" v="60" actId="20577"/>
          <ac:spMkLst>
            <pc:docMk/>
            <pc:sldMk cId="1095727965" sldId="286"/>
            <ac:spMk id="3" creationId="{A1A818B0-558D-27A4-2223-65F8D2189799}"/>
          </ac:spMkLst>
        </pc:spChg>
      </pc:sldChg>
    </pc:docChg>
  </pc:docChgLst>
  <pc:docChgLst>
    <pc:chgData name="Sean Coyan" userId="8edbe1a53a3aca5b" providerId="LiveId" clId="{C12317D8-225C-48E3-8DB3-0890F29E3937}"/>
    <pc:docChg chg="undo custSel addSld delSld modSld">
      <pc:chgData name="Sean Coyan" userId="8edbe1a53a3aca5b" providerId="LiveId" clId="{C12317D8-225C-48E3-8DB3-0890F29E3937}" dt="2022-11-04T18:17:13.872" v="1449" actId="2696"/>
      <pc:docMkLst>
        <pc:docMk/>
      </pc:docMkLst>
      <pc:sldChg chg="modSp mod">
        <pc:chgData name="Sean Coyan" userId="8edbe1a53a3aca5b" providerId="LiveId" clId="{C12317D8-225C-48E3-8DB3-0890F29E3937}" dt="2022-11-04T17:55:56.520" v="1416" actId="1038"/>
        <pc:sldMkLst>
          <pc:docMk/>
          <pc:sldMk cId="4167884232" sldId="278"/>
        </pc:sldMkLst>
        <pc:picChg chg="mod">
          <ac:chgData name="Sean Coyan" userId="8edbe1a53a3aca5b" providerId="LiveId" clId="{C12317D8-225C-48E3-8DB3-0890F29E3937}" dt="2022-11-04T17:55:56.520" v="1416" actId="1038"/>
          <ac:picMkLst>
            <pc:docMk/>
            <pc:sldMk cId="4167884232" sldId="278"/>
            <ac:picMk id="5" creationId="{F8A1C807-B9AD-4C9B-BF9F-60F03428998E}"/>
          </ac:picMkLst>
        </pc:picChg>
      </pc:sldChg>
      <pc:sldChg chg="modSp mod">
        <pc:chgData name="Sean Coyan" userId="8edbe1a53a3aca5b" providerId="LiveId" clId="{C12317D8-225C-48E3-8DB3-0890F29E3937}" dt="2022-11-04T17:31:15.720" v="871" actId="27636"/>
        <pc:sldMkLst>
          <pc:docMk/>
          <pc:sldMk cId="3220235682" sldId="279"/>
        </pc:sldMkLst>
        <pc:spChg chg="mod">
          <ac:chgData name="Sean Coyan" userId="8edbe1a53a3aca5b" providerId="LiveId" clId="{C12317D8-225C-48E3-8DB3-0890F29E3937}" dt="2022-11-04T17:31:15.720" v="871" actId="27636"/>
          <ac:spMkLst>
            <pc:docMk/>
            <pc:sldMk cId="3220235682" sldId="279"/>
            <ac:spMk id="24" creationId="{F260476B-CCA6-412B-A9C5-399C34AE6F05}"/>
          </ac:spMkLst>
        </pc:spChg>
      </pc:sldChg>
      <pc:sldChg chg="addSp delSp modSp mod">
        <pc:chgData name="Sean Coyan" userId="8edbe1a53a3aca5b" providerId="LiveId" clId="{C12317D8-225C-48E3-8DB3-0890F29E3937}" dt="2022-11-04T17:33:25.935" v="967" actId="20577"/>
        <pc:sldMkLst>
          <pc:docMk/>
          <pc:sldMk cId="42236008" sldId="280"/>
        </pc:sldMkLst>
        <pc:spChg chg="mod">
          <ac:chgData name="Sean Coyan" userId="8edbe1a53a3aca5b" providerId="LiveId" clId="{C12317D8-225C-48E3-8DB3-0890F29E3937}" dt="2022-11-04T17:33:25.935" v="967" actId="20577"/>
          <ac:spMkLst>
            <pc:docMk/>
            <pc:sldMk cId="42236008" sldId="280"/>
            <ac:spMk id="2" creationId="{13B96B35-4737-EC99-CFD3-032287637D64}"/>
          </ac:spMkLst>
        </pc:spChg>
        <pc:spChg chg="del mod">
          <ac:chgData name="Sean Coyan" userId="8edbe1a53a3aca5b" providerId="LiveId" clId="{C12317D8-225C-48E3-8DB3-0890F29E3937}" dt="2022-11-04T17:32:09.265" v="881" actId="478"/>
          <ac:spMkLst>
            <pc:docMk/>
            <pc:sldMk cId="42236008" sldId="280"/>
            <ac:spMk id="3" creationId="{5D9AD11D-0BDE-2DFA-CC68-73A2D977C7FA}"/>
          </ac:spMkLst>
        </pc:spChg>
        <pc:spChg chg="mod">
          <ac:chgData name="Sean Coyan" userId="8edbe1a53a3aca5b" providerId="LiveId" clId="{C12317D8-225C-48E3-8DB3-0890F29E3937}" dt="2022-11-04T17:33:03.299" v="956" actId="20577"/>
          <ac:spMkLst>
            <pc:docMk/>
            <pc:sldMk cId="42236008" sldId="280"/>
            <ac:spMk id="5" creationId="{C25333ED-0EA6-50D1-0439-6A5E905CD983}"/>
          </ac:spMkLst>
        </pc:spChg>
        <pc:spChg chg="mod">
          <ac:chgData name="Sean Coyan" userId="8edbe1a53a3aca5b" providerId="LiveId" clId="{C12317D8-225C-48E3-8DB3-0890F29E3937}" dt="2022-11-04T17:32:44.219" v="909" actId="20577"/>
          <ac:spMkLst>
            <pc:docMk/>
            <pc:sldMk cId="42236008" sldId="280"/>
            <ac:spMk id="6" creationId="{B5CB246F-3F35-E846-E73D-EF997E992BA8}"/>
          </ac:spMkLst>
        </pc:spChg>
        <pc:spChg chg="add del mod">
          <ac:chgData name="Sean Coyan" userId="8edbe1a53a3aca5b" providerId="LiveId" clId="{C12317D8-225C-48E3-8DB3-0890F29E3937}" dt="2022-11-04T17:32:12.190" v="882" actId="478"/>
          <ac:spMkLst>
            <pc:docMk/>
            <pc:sldMk cId="42236008" sldId="280"/>
            <ac:spMk id="7" creationId="{FD3167FB-0FFC-727A-4C23-589D7F8F670C}"/>
          </ac:spMkLst>
        </pc:spChg>
        <pc:picChg chg="mod modCrop">
          <ac:chgData name="Sean Coyan" userId="8edbe1a53a3aca5b" providerId="LiveId" clId="{C12317D8-225C-48E3-8DB3-0890F29E3937}" dt="2022-11-04T17:32:20.377" v="885" actId="1076"/>
          <ac:picMkLst>
            <pc:docMk/>
            <pc:sldMk cId="42236008" sldId="280"/>
            <ac:picMk id="8" creationId="{4C5D8175-8CE2-9699-4E5F-6AF47CCAD273}"/>
          </ac:picMkLst>
        </pc:picChg>
      </pc:sldChg>
      <pc:sldChg chg="addSp modSp mod">
        <pc:chgData name="Sean Coyan" userId="8edbe1a53a3aca5b" providerId="LiveId" clId="{C12317D8-225C-48E3-8DB3-0890F29E3937}" dt="2022-11-04T17:24:56.758" v="240" actId="1076"/>
        <pc:sldMkLst>
          <pc:docMk/>
          <pc:sldMk cId="418347551" sldId="281"/>
        </pc:sldMkLst>
        <pc:spChg chg="mod">
          <ac:chgData name="Sean Coyan" userId="8edbe1a53a3aca5b" providerId="LiveId" clId="{C12317D8-225C-48E3-8DB3-0890F29E3937}" dt="2022-11-04T17:23:43.650" v="230" actId="1076"/>
          <ac:spMkLst>
            <pc:docMk/>
            <pc:sldMk cId="418347551" sldId="281"/>
            <ac:spMk id="2" creationId="{B7BAF452-3827-1BA7-9485-103F0B21E569}"/>
          </ac:spMkLst>
        </pc:spChg>
        <pc:spChg chg="mod">
          <ac:chgData name="Sean Coyan" userId="8edbe1a53a3aca5b" providerId="LiveId" clId="{C12317D8-225C-48E3-8DB3-0890F29E3937}" dt="2022-11-04T17:24:27.768" v="233" actId="1076"/>
          <ac:spMkLst>
            <pc:docMk/>
            <pc:sldMk cId="418347551" sldId="281"/>
            <ac:spMk id="7" creationId="{225C4E18-99D9-75AE-470B-03B703B02FD9}"/>
          </ac:spMkLst>
        </pc:spChg>
        <pc:spChg chg="mod">
          <ac:chgData name="Sean Coyan" userId="8edbe1a53a3aca5b" providerId="LiveId" clId="{C12317D8-225C-48E3-8DB3-0890F29E3937}" dt="2022-11-04T17:24:32.333" v="234" actId="1076"/>
          <ac:spMkLst>
            <pc:docMk/>
            <pc:sldMk cId="418347551" sldId="281"/>
            <ac:spMk id="8" creationId="{36CF9F48-F135-5AB8-88BC-028BA07916D1}"/>
          </ac:spMkLst>
        </pc:spChg>
        <pc:spChg chg="mod">
          <ac:chgData name="Sean Coyan" userId="8edbe1a53a3aca5b" providerId="LiveId" clId="{C12317D8-225C-48E3-8DB3-0890F29E3937}" dt="2022-11-04T17:24:38.813" v="235" actId="1076"/>
          <ac:spMkLst>
            <pc:docMk/>
            <pc:sldMk cId="418347551" sldId="281"/>
            <ac:spMk id="9" creationId="{7DD58DA2-3DAA-AC0C-EA84-DDECF7C12C0A}"/>
          </ac:spMkLst>
        </pc:spChg>
        <pc:spChg chg="mod">
          <ac:chgData name="Sean Coyan" userId="8edbe1a53a3aca5b" providerId="LiveId" clId="{C12317D8-225C-48E3-8DB3-0890F29E3937}" dt="2022-11-04T17:24:43.091" v="236" actId="1076"/>
          <ac:spMkLst>
            <pc:docMk/>
            <pc:sldMk cId="418347551" sldId="281"/>
            <ac:spMk id="10" creationId="{E4B35FD1-2C7D-CB10-3DEF-202CEA4AA804}"/>
          </ac:spMkLst>
        </pc:spChg>
        <pc:spChg chg="mod">
          <ac:chgData name="Sean Coyan" userId="8edbe1a53a3aca5b" providerId="LiveId" clId="{C12317D8-225C-48E3-8DB3-0890F29E3937}" dt="2022-11-04T17:24:49.318" v="237" actId="1076"/>
          <ac:spMkLst>
            <pc:docMk/>
            <pc:sldMk cId="418347551" sldId="281"/>
            <ac:spMk id="11" creationId="{65C5753B-896F-E43D-EDAF-01F5309D3A14}"/>
          </ac:spMkLst>
        </pc:spChg>
        <pc:spChg chg="mod">
          <ac:chgData name="Sean Coyan" userId="8edbe1a53a3aca5b" providerId="LiveId" clId="{C12317D8-225C-48E3-8DB3-0890F29E3937}" dt="2022-11-04T17:24:51.837" v="238" actId="1076"/>
          <ac:spMkLst>
            <pc:docMk/>
            <pc:sldMk cId="418347551" sldId="281"/>
            <ac:spMk id="12" creationId="{FF33F4F5-1D32-1961-EA03-1630DE5C6DB0}"/>
          </ac:spMkLst>
        </pc:spChg>
        <pc:picChg chg="add mod">
          <ac:chgData name="Sean Coyan" userId="8edbe1a53a3aca5b" providerId="LiveId" clId="{C12317D8-225C-48E3-8DB3-0890F29E3937}" dt="2022-11-04T17:24:56.758" v="240" actId="1076"/>
          <ac:picMkLst>
            <pc:docMk/>
            <pc:sldMk cId="418347551" sldId="281"/>
            <ac:picMk id="4" creationId="{3B0EE42B-2674-4DA8-0128-42D8F71A06B2}"/>
          </ac:picMkLst>
        </pc:picChg>
      </pc:sldChg>
      <pc:sldChg chg="add del">
        <pc:chgData name="Sean Coyan" userId="8edbe1a53a3aca5b" providerId="LiveId" clId="{C12317D8-225C-48E3-8DB3-0890F29E3937}" dt="2022-11-04T17:21:51.575" v="210" actId="47"/>
        <pc:sldMkLst>
          <pc:docMk/>
          <pc:sldMk cId="2278616475" sldId="282"/>
        </pc:sldMkLst>
      </pc:sldChg>
      <pc:sldChg chg="modSp mod">
        <pc:chgData name="Sean Coyan" userId="8edbe1a53a3aca5b" providerId="LiveId" clId="{C12317D8-225C-48E3-8DB3-0890F29E3937}" dt="2022-11-04T17:22:04.304" v="223" actId="20577"/>
        <pc:sldMkLst>
          <pc:docMk/>
          <pc:sldMk cId="709934306" sldId="283"/>
        </pc:sldMkLst>
        <pc:spChg chg="mod">
          <ac:chgData name="Sean Coyan" userId="8edbe1a53a3aca5b" providerId="LiveId" clId="{C12317D8-225C-48E3-8DB3-0890F29E3937}" dt="2022-11-04T17:22:04.304" v="223" actId="20577"/>
          <ac:spMkLst>
            <pc:docMk/>
            <pc:sldMk cId="709934306" sldId="283"/>
            <ac:spMk id="3" creationId="{1C9F616E-556C-7323-8A1C-BE583894D4F1}"/>
          </ac:spMkLst>
        </pc:spChg>
      </pc:sldChg>
      <pc:sldChg chg="del">
        <pc:chgData name="Sean Coyan" userId="8edbe1a53a3aca5b" providerId="LiveId" clId="{C12317D8-225C-48E3-8DB3-0890F29E3937}" dt="2022-11-04T17:34:03.596" v="968" actId="47"/>
        <pc:sldMkLst>
          <pc:docMk/>
          <pc:sldMk cId="241655548" sldId="284"/>
        </pc:sldMkLst>
      </pc:sldChg>
      <pc:sldChg chg="addSp delSp modSp mod">
        <pc:chgData name="Sean Coyan" userId="8edbe1a53a3aca5b" providerId="LiveId" clId="{C12317D8-225C-48E3-8DB3-0890F29E3937}" dt="2022-11-04T17:53:51.051" v="1412" actId="14100"/>
        <pc:sldMkLst>
          <pc:docMk/>
          <pc:sldMk cId="320212887" sldId="285"/>
        </pc:sldMkLst>
        <pc:spChg chg="mod">
          <ac:chgData name="Sean Coyan" userId="8edbe1a53a3aca5b" providerId="LiveId" clId="{C12317D8-225C-48E3-8DB3-0890F29E3937}" dt="2022-11-04T17:50:04.051" v="1380" actId="20577"/>
          <ac:spMkLst>
            <pc:docMk/>
            <pc:sldMk cId="320212887" sldId="285"/>
            <ac:spMk id="3" creationId="{62A3EE1E-5D05-828F-ADFB-9B90550AFAD3}"/>
          </ac:spMkLst>
        </pc:spChg>
        <pc:spChg chg="mod">
          <ac:chgData name="Sean Coyan" userId="8edbe1a53a3aca5b" providerId="LiveId" clId="{C12317D8-225C-48E3-8DB3-0890F29E3937}" dt="2022-11-04T17:49:59.315" v="1370" actId="20577"/>
          <ac:spMkLst>
            <pc:docMk/>
            <pc:sldMk cId="320212887" sldId="285"/>
            <ac:spMk id="5" creationId="{ECF4D2C2-D929-B725-BB86-42E0FFDBF35E}"/>
          </ac:spMkLst>
        </pc:spChg>
        <pc:spChg chg="add del mod">
          <ac:chgData name="Sean Coyan" userId="8edbe1a53a3aca5b" providerId="LiveId" clId="{C12317D8-225C-48E3-8DB3-0890F29E3937}" dt="2022-11-04T17:21:41.680" v="208" actId="21"/>
          <ac:spMkLst>
            <pc:docMk/>
            <pc:sldMk cId="320212887" sldId="285"/>
            <ac:spMk id="9" creationId="{8022FB31-CA87-5CAF-A7F0-D423B5C6F3CF}"/>
          </ac:spMkLst>
        </pc:spChg>
        <pc:spChg chg="add del mod">
          <ac:chgData name="Sean Coyan" userId="8edbe1a53a3aca5b" providerId="LiveId" clId="{C12317D8-225C-48E3-8DB3-0890F29E3937}" dt="2022-11-04T17:43:32.928" v="1300"/>
          <ac:spMkLst>
            <pc:docMk/>
            <pc:sldMk cId="320212887" sldId="285"/>
            <ac:spMk id="10" creationId="{B62CBDC3-3689-64DD-2C58-B3FA63EB76E1}"/>
          </ac:spMkLst>
        </pc:spChg>
        <pc:spChg chg="add mod ord">
          <ac:chgData name="Sean Coyan" userId="8edbe1a53a3aca5b" providerId="LiveId" clId="{C12317D8-225C-48E3-8DB3-0890F29E3937}" dt="2022-11-04T17:52:52.418" v="1405" actId="1076"/>
          <ac:spMkLst>
            <pc:docMk/>
            <pc:sldMk cId="320212887" sldId="285"/>
            <ac:spMk id="11" creationId="{C529B344-B334-A1C7-014B-208C129F0B50}"/>
          </ac:spMkLst>
        </pc:spChg>
        <pc:spChg chg="add del mod">
          <ac:chgData name="Sean Coyan" userId="8edbe1a53a3aca5b" providerId="LiveId" clId="{C12317D8-225C-48E3-8DB3-0890F29E3937}" dt="2022-11-04T17:47:23.202" v="1339" actId="478"/>
          <ac:spMkLst>
            <pc:docMk/>
            <pc:sldMk cId="320212887" sldId="285"/>
            <ac:spMk id="12" creationId="{0D2C55CE-A805-8DE0-CAFF-AA67AE86D311}"/>
          </ac:spMkLst>
        </pc:spChg>
        <pc:picChg chg="add mod">
          <ac:chgData name="Sean Coyan" userId="8edbe1a53a3aca5b" providerId="LiveId" clId="{C12317D8-225C-48E3-8DB3-0890F29E3937}" dt="2022-11-04T17:21:45.863" v="209" actId="1076"/>
          <ac:picMkLst>
            <pc:docMk/>
            <pc:sldMk cId="320212887" sldId="285"/>
            <ac:picMk id="4" creationId="{378BC11C-D310-5DA0-077B-BFDF8B544BC3}"/>
          </ac:picMkLst>
        </pc:picChg>
        <pc:picChg chg="del mod">
          <ac:chgData name="Sean Coyan" userId="8edbe1a53a3aca5b" providerId="LiveId" clId="{C12317D8-225C-48E3-8DB3-0890F29E3937}" dt="2022-11-04T17:52:30.912" v="1399" actId="478"/>
          <ac:picMkLst>
            <pc:docMk/>
            <pc:sldMk cId="320212887" sldId="285"/>
            <ac:picMk id="7" creationId="{555D7BF7-7585-B779-FBE8-7B7D177E4C7F}"/>
          </ac:picMkLst>
        </pc:picChg>
        <pc:picChg chg="del">
          <ac:chgData name="Sean Coyan" userId="8edbe1a53a3aca5b" providerId="LiveId" clId="{C12317D8-225C-48E3-8DB3-0890F29E3937}" dt="2022-11-04T17:21:02.797" v="202" actId="478"/>
          <ac:picMkLst>
            <pc:docMk/>
            <pc:sldMk cId="320212887" sldId="285"/>
            <ac:picMk id="7" creationId="{B3E5227A-DF89-8071-1ACC-4AFDFCEF0B28}"/>
          </ac:picMkLst>
        </pc:picChg>
        <pc:picChg chg="mod">
          <ac:chgData name="Sean Coyan" userId="8edbe1a53a3aca5b" providerId="LiveId" clId="{C12317D8-225C-48E3-8DB3-0890F29E3937}" dt="2022-11-04T17:53:47.617" v="1410" actId="1076"/>
          <ac:picMkLst>
            <pc:docMk/>
            <pc:sldMk cId="320212887" sldId="285"/>
            <ac:picMk id="8" creationId="{DB666727-70D3-65D6-0D87-478994DECEC1}"/>
          </ac:picMkLst>
        </pc:picChg>
        <pc:picChg chg="mod">
          <ac:chgData name="Sean Coyan" userId="8edbe1a53a3aca5b" providerId="LiveId" clId="{C12317D8-225C-48E3-8DB3-0890F29E3937}" dt="2022-11-04T17:51:12.321" v="1392" actId="1076"/>
          <ac:picMkLst>
            <pc:docMk/>
            <pc:sldMk cId="320212887" sldId="285"/>
            <ac:picMk id="9" creationId="{C315F259-61C1-00DE-09C3-7260B7400029}"/>
          </ac:picMkLst>
        </pc:picChg>
        <pc:picChg chg="mod">
          <ac:chgData name="Sean Coyan" userId="8edbe1a53a3aca5b" providerId="LiveId" clId="{C12317D8-225C-48E3-8DB3-0890F29E3937}" dt="2022-11-04T17:51:14.587" v="1393" actId="1076"/>
          <ac:picMkLst>
            <pc:docMk/>
            <pc:sldMk cId="320212887" sldId="285"/>
            <ac:picMk id="13" creationId="{EA82E5D8-251D-1CCA-AA31-70C8EC7812EE}"/>
          </ac:picMkLst>
        </pc:picChg>
        <pc:picChg chg="add mod">
          <ac:chgData name="Sean Coyan" userId="8edbe1a53a3aca5b" providerId="LiveId" clId="{C12317D8-225C-48E3-8DB3-0890F29E3937}" dt="2022-11-04T17:51:17.077" v="1394" actId="1076"/>
          <ac:picMkLst>
            <pc:docMk/>
            <pc:sldMk cId="320212887" sldId="285"/>
            <ac:picMk id="15" creationId="{1EEB7CE6-9D1D-55A7-61EF-5E892046803E}"/>
          </ac:picMkLst>
        </pc:picChg>
        <pc:picChg chg="add mod">
          <ac:chgData name="Sean Coyan" userId="8edbe1a53a3aca5b" providerId="LiveId" clId="{C12317D8-225C-48E3-8DB3-0890F29E3937}" dt="2022-11-04T17:51:34.471" v="1398" actId="14100"/>
          <ac:picMkLst>
            <pc:docMk/>
            <pc:sldMk cId="320212887" sldId="285"/>
            <ac:picMk id="17" creationId="{045C3535-DB5D-5240-52A1-8B818CC5D6FF}"/>
          </ac:picMkLst>
        </pc:picChg>
        <pc:picChg chg="add mod">
          <ac:chgData name="Sean Coyan" userId="8edbe1a53a3aca5b" providerId="LiveId" clId="{C12317D8-225C-48E3-8DB3-0890F29E3937}" dt="2022-11-04T17:53:51.051" v="1412" actId="14100"/>
          <ac:picMkLst>
            <pc:docMk/>
            <pc:sldMk cId="320212887" sldId="285"/>
            <ac:picMk id="19" creationId="{819160EA-FAF7-A4D4-31A6-93DE66CF1488}"/>
          </ac:picMkLst>
        </pc:picChg>
      </pc:sldChg>
      <pc:sldChg chg="modSp new mod">
        <pc:chgData name="Sean Coyan" userId="8edbe1a53a3aca5b" providerId="LiveId" clId="{C12317D8-225C-48E3-8DB3-0890F29E3937}" dt="2022-11-04T17:37:40.171" v="1231" actId="20577"/>
        <pc:sldMkLst>
          <pc:docMk/>
          <pc:sldMk cId="1095727965" sldId="286"/>
        </pc:sldMkLst>
        <pc:spChg chg="mod">
          <ac:chgData name="Sean Coyan" userId="8edbe1a53a3aca5b" providerId="LiveId" clId="{C12317D8-225C-48E3-8DB3-0890F29E3937}" dt="2022-11-04T17:34:51.409" v="1019" actId="20577"/>
          <ac:spMkLst>
            <pc:docMk/>
            <pc:sldMk cId="1095727965" sldId="286"/>
            <ac:spMk id="2" creationId="{253212C6-405C-8A73-0527-3EF5D3B4FDBB}"/>
          </ac:spMkLst>
        </pc:spChg>
        <pc:spChg chg="mod">
          <ac:chgData name="Sean Coyan" userId="8edbe1a53a3aca5b" providerId="LiveId" clId="{C12317D8-225C-48E3-8DB3-0890F29E3937}" dt="2022-11-04T17:34:59.146" v="1025" actId="20577"/>
          <ac:spMkLst>
            <pc:docMk/>
            <pc:sldMk cId="1095727965" sldId="286"/>
            <ac:spMk id="3" creationId="{A1A818B0-558D-27A4-2223-65F8D2189799}"/>
          </ac:spMkLst>
        </pc:spChg>
        <pc:spChg chg="mod">
          <ac:chgData name="Sean Coyan" userId="8edbe1a53a3aca5b" providerId="LiveId" clId="{C12317D8-225C-48E3-8DB3-0890F29E3937}" dt="2022-11-04T17:37:40.171" v="1231" actId="20577"/>
          <ac:spMkLst>
            <pc:docMk/>
            <pc:sldMk cId="1095727965" sldId="286"/>
            <ac:spMk id="4" creationId="{F55D53D3-1C06-EF4C-4F06-0AAAC67D75C1}"/>
          </ac:spMkLst>
        </pc:spChg>
        <pc:spChg chg="mod">
          <ac:chgData name="Sean Coyan" userId="8edbe1a53a3aca5b" providerId="LiveId" clId="{C12317D8-225C-48E3-8DB3-0890F29E3937}" dt="2022-11-04T17:35:07.075" v="1041" actId="20577"/>
          <ac:spMkLst>
            <pc:docMk/>
            <pc:sldMk cId="1095727965" sldId="286"/>
            <ac:spMk id="5" creationId="{74261E82-4C81-2F83-222A-DE23CADC6331}"/>
          </ac:spMkLst>
        </pc:spChg>
        <pc:spChg chg="mod">
          <ac:chgData name="Sean Coyan" userId="8edbe1a53a3aca5b" providerId="LiveId" clId="{C12317D8-225C-48E3-8DB3-0890F29E3937}" dt="2022-11-04T17:36:39.922" v="1162" actId="20577"/>
          <ac:spMkLst>
            <pc:docMk/>
            <pc:sldMk cId="1095727965" sldId="286"/>
            <ac:spMk id="6" creationId="{4AA2BD82-23CF-7A0A-83CF-84A6E4D2E3FB}"/>
          </ac:spMkLst>
        </pc:spChg>
      </pc:sldChg>
      <pc:sldChg chg="addSp delSp modSp new del mod modClrScheme chgLayout">
        <pc:chgData name="Sean Coyan" userId="8edbe1a53a3aca5b" providerId="LiveId" clId="{C12317D8-225C-48E3-8DB3-0890F29E3937}" dt="2022-11-04T18:17:13.872" v="1449" actId="2696"/>
        <pc:sldMkLst>
          <pc:docMk/>
          <pc:sldMk cId="300114887" sldId="287"/>
        </pc:sldMkLst>
        <pc:spChg chg="del mod ord">
          <ac:chgData name="Sean Coyan" userId="8edbe1a53a3aca5b" providerId="LiveId" clId="{C12317D8-225C-48E3-8DB3-0890F29E3937}" dt="2022-11-04T18:16:45.358" v="1418" actId="700"/>
          <ac:spMkLst>
            <pc:docMk/>
            <pc:sldMk cId="300114887" sldId="287"/>
            <ac:spMk id="2" creationId="{90EBF5B9-397D-4220-91E6-9EA270D3B6E9}"/>
          </ac:spMkLst>
        </pc:spChg>
        <pc:spChg chg="del">
          <ac:chgData name="Sean Coyan" userId="8edbe1a53a3aca5b" providerId="LiveId" clId="{C12317D8-225C-48E3-8DB3-0890F29E3937}" dt="2022-11-04T18:16:45.358" v="1418" actId="700"/>
          <ac:spMkLst>
            <pc:docMk/>
            <pc:sldMk cId="300114887" sldId="287"/>
            <ac:spMk id="3" creationId="{06BED919-795A-D89D-2B8F-24AB6DE52DE2}"/>
          </ac:spMkLst>
        </pc:spChg>
        <pc:spChg chg="del">
          <ac:chgData name="Sean Coyan" userId="8edbe1a53a3aca5b" providerId="LiveId" clId="{C12317D8-225C-48E3-8DB3-0890F29E3937}" dt="2022-11-04T18:16:45.358" v="1418" actId="700"/>
          <ac:spMkLst>
            <pc:docMk/>
            <pc:sldMk cId="300114887" sldId="287"/>
            <ac:spMk id="4" creationId="{00F86E2B-7174-2CFF-DB0A-CC8289EB251B}"/>
          </ac:spMkLst>
        </pc:spChg>
        <pc:spChg chg="del">
          <ac:chgData name="Sean Coyan" userId="8edbe1a53a3aca5b" providerId="LiveId" clId="{C12317D8-225C-48E3-8DB3-0890F29E3937}" dt="2022-11-04T18:16:45.358" v="1418" actId="700"/>
          <ac:spMkLst>
            <pc:docMk/>
            <pc:sldMk cId="300114887" sldId="287"/>
            <ac:spMk id="5" creationId="{56B37A56-3E6F-9C4C-424A-51B25D703818}"/>
          </ac:spMkLst>
        </pc:spChg>
        <pc:spChg chg="del">
          <ac:chgData name="Sean Coyan" userId="8edbe1a53a3aca5b" providerId="LiveId" clId="{C12317D8-225C-48E3-8DB3-0890F29E3937}" dt="2022-11-04T18:16:45.358" v="1418" actId="700"/>
          <ac:spMkLst>
            <pc:docMk/>
            <pc:sldMk cId="300114887" sldId="287"/>
            <ac:spMk id="6" creationId="{B26C0354-B0B9-1BDB-4541-A21B75F69A78}"/>
          </ac:spMkLst>
        </pc:spChg>
        <pc:spChg chg="del">
          <ac:chgData name="Sean Coyan" userId="8edbe1a53a3aca5b" providerId="LiveId" clId="{C12317D8-225C-48E3-8DB3-0890F29E3937}" dt="2022-11-04T18:16:45.358" v="1418" actId="700"/>
          <ac:spMkLst>
            <pc:docMk/>
            <pc:sldMk cId="300114887" sldId="287"/>
            <ac:spMk id="7" creationId="{F6B25C65-9BD4-EE9C-A70A-8E5ED2F376FB}"/>
          </ac:spMkLst>
        </pc:spChg>
        <pc:spChg chg="del">
          <ac:chgData name="Sean Coyan" userId="8edbe1a53a3aca5b" providerId="LiveId" clId="{C12317D8-225C-48E3-8DB3-0890F29E3937}" dt="2022-11-04T18:16:45.358" v="1418" actId="700"/>
          <ac:spMkLst>
            <pc:docMk/>
            <pc:sldMk cId="300114887" sldId="287"/>
            <ac:spMk id="8" creationId="{47C3071F-4AFC-ED9F-941D-A82C901EA2A1}"/>
          </ac:spMkLst>
        </pc:spChg>
        <pc:spChg chg="add mod ord">
          <ac:chgData name="Sean Coyan" userId="8edbe1a53a3aca5b" providerId="LiveId" clId="{C12317D8-225C-48E3-8DB3-0890F29E3937}" dt="2022-11-04T18:16:56.402" v="1444" actId="27636"/>
          <ac:spMkLst>
            <pc:docMk/>
            <pc:sldMk cId="300114887" sldId="287"/>
            <ac:spMk id="9" creationId="{7D9F1DBB-92E8-5C78-F80F-FBD946C9A41F}"/>
          </ac:spMkLst>
        </pc:spChg>
        <pc:picChg chg="add mod">
          <ac:chgData name="Sean Coyan" userId="8edbe1a53a3aca5b" providerId="LiveId" clId="{C12317D8-225C-48E3-8DB3-0890F29E3937}" dt="2022-11-04T18:17:08.502" v="1448" actId="1076"/>
          <ac:picMkLst>
            <pc:docMk/>
            <pc:sldMk cId="300114887" sldId="287"/>
            <ac:picMk id="11" creationId="{5CC6B058-F5F5-3E92-ADDA-C53AB960DD71}"/>
          </ac:picMkLst>
        </pc:picChg>
      </pc:sldChg>
      <pc:sldChg chg="new del">
        <pc:chgData name="Sean Coyan" userId="8edbe1a53a3aca5b" providerId="LiveId" clId="{C12317D8-225C-48E3-8DB3-0890F29E3937}" dt="2022-11-04T17:34:16.317" v="971" actId="2696"/>
        <pc:sldMkLst>
          <pc:docMk/>
          <pc:sldMk cId="2418101086" sldId="2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/>
              <a:t>SAT – Pair Programming</a:t>
            </a:r>
            <a:br>
              <a:rPr lang="en-US" sz="4000"/>
            </a:br>
            <a:endParaRPr lang="en-US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/>
              <a:t>Sean </a:t>
            </a:r>
            <a:r>
              <a:rPr lang="en-US" err="1"/>
              <a:t>Coyan</a:t>
            </a:r>
            <a:endParaRPr lang="en-US"/>
          </a:p>
          <a:p>
            <a:pPr algn="l"/>
            <a:r>
              <a:rPr lang="en-US" sz="2300"/>
              <a:t>John Walls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/>
              <a:t>Project Requirements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72206"/>
            <a:ext cx="4403596" cy="4018994"/>
          </a:xfrm>
        </p:spPr>
        <p:txBody>
          <a:bodyPr anchor="t">
            <a:normAutofit fontScale="77500" lnSpcReduction="20000"/>
          </a:bodyPr>
          <a:lstStyle/>
          <a:p>
            <a:pPr marL="36900" lvl="0" indent="0">
              <a:buNone/>
            </a:pPr>
            <a:r>
              <a:rPr lang="en-US" sz="2400"/>
              <a:t>Create a console application that provides functionality to enroll and schedule students into current and future courses.</a:t>
            </a:r>
          </a:p>
          <a:p>
            <a:pPr marL="36900" lvl="0" indent="0">
              <a:buNone/>
            </a:pPr>
            <a:r>
              <a:rPr lang="en-US" sz="2400"/>
              <a:t>Including:</a:t>
            </a:r>
          </a:p>
          <a:p>
            <a:r>
              <a:rPr lang="en-US" sz="2400"/>
              <a:t>Tracking progress of project</a:t>
            </a:r>
          </a:p>
          <a:p>
            <a:r>
              <a:rPr lang="en-US" sz="2400"/>
              <a:t>Building relational database</a:t>
            </a:r>
          </a:p>
          <a:p>
            <a:r>
              <a:rPr lang="en-US" sz="2400"/>
              <a:t>Implementing authentication and identity</a:t>
            </a:r>
          </a:p>
          <a:p>
            <a:r>
              <a:rPr lang="en-US" sz="2400"/>
              <a:t>Full CRUD functionality</a:t>
            </a:r>
          </a:p>
          <a:p>
            <a:r>
              <a:rPr lang="en-US" sz="2400"/>
              <a:t>Creating applicable controllers and views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96B35-4737-EC99-CFD3-03228763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Relational Database</a:t>
            </a:r>
          </a:p>
        </p:txBody>
      </p:sp>
      <p:pic>
        <p:nvPicPr>
          <p:cNvPr id="8" name="Content Placeholder 7" descr="Diagram, schematic&#10;&#10;Description automatically generated">
            <a:extLst>
              <a:ext uri="{FF2B5EF4-FFF2-40B4-BE49-F238E27FC236}">
                <a16:creationId xmlns:a16="http://schemas.microsoft.com/office/drawing/2014/main" id="{4C5D8175-8CE2-9699-4E5F-6AF47CCAD2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6486" t="10573" r="37794" b="11285"/>
          <a:stretch/>
        </p:blipFill>
        <p:spPr>
          <a:xfrm>
            <a:off x="1195746" y="1855152"/>
            <a:ext cx="4511090" cy="387686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5333ED-0EA6-50D1-0439-6A5E905CD9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Tables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B246F-3F35-E846-E73D-EF997E992BA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Students</a:t>
            </a:r>
          </a:p>
          <a:p>
            <a:r>
              <a:rPr lang="en-US"/>
              <a:t>StudentStatuses</a:t>
            </a:r>
          </a:p>
          <a:p>
            <a:r>
              <a:rPr lang="en-US"/>
              <a:t>Courses</a:t>
            </a:r>
          </a:p>
          <a:p>
            <a:r>
              <a:rPr lang="en-US"/>
              <a:t>Enrollments</a:t>
            </a:r>
          </a:p>
          <a:p>
            <a:r>
              <a:rPr lang="en-US"/>
              <a:t>SheduledClasses</a:t>
            </a:r>
          </a:p>
          <a:p>
            <a:r>
              <a:rPr lang="en-US"/>
              <a:t>ScheduleClassStatuses</a:t>
            </a:r>
          </a:p>
        </p:txBody>
      </p:sp>
    </p:spTree>
    <p:extLst>
      <p:ext uri="{BB962C8B-B14F-4D97-AF65-F5344CB8AC3E}">
        <p14:creationId xmlns:p14="http://schemas.microsoft.com/office/powerpoint/2010/main" val="42236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F452-3827-1BA7-9485-103F0B21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Roles / Identities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5C4E18-99D9-75AE-470B-03B703B0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95" y="1409298"/>
            <a:ext cx="3300984" cy="764782"/>
          </a:xfrm>
        </p:spPr>
        <p:txBody>
          <a:bodyPr/>
          <a:lstStyle/>
          <a:p>
            <a:r>
              <a:rPr lang="en-US"/>
              <a:t>Admins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4B35FD1-2C7D-CB10-3DEF-202CEA4AA804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24444" y="2205616"/>
            <a:ext cx="3300984" cy="302308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Full CRUD functionality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Ability to view and manage resources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Full authorization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CF9F48-F135-5AB8-88BC-028BA0791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0183" y="1409595"/>
            <a:ext cx="3300984" cy="764783"/>
          </a:xfrm>
        </p:spPr>
        <p:txBody>
          <a:bodyPr/>
          <a:lstStyle/>
          <a:p>
            <a:r>
              <a:rPr lang="en-US"/>
              <a:t>Scheduling Staff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C5753B-896F-E43D-EDAF-01F5309D3A14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40183" y="2205616"/>
            <a:ext cx="3300984" cy="302308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Create, Read and Update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Access to student info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Can’t delete classes or students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DD58DA2-3DAA-AC0C-EA84-DDECF7C12C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6572" y="1409298"/>
            <a:ext cx="3300984" cy="764782"/>
          </a:xfrm>
        </p:spPr>
        <p:txBody>
          <a:bodyPr/>
          <a:lstStyle/>
          <a:p>
            <a:r>
              <a:rPr lang="en-US"/>
              <a:t>Students / Anonymous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33F4F5-1D32-1961-EA03-1630DE5C6DB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955922" y="2205616"/>
            <a:ext cx="3300984" cy="302308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See Home and About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Access to Contact form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Able to Register as a new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EE42B-2674-4DA8-0128-42D8F71A0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257" y="3429000"/>
            <a:ext cx="6072673" cy="32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7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9F616E-556C-7323-8A1C-BE583894D4F1}"/>
              </a:ext>
            </a:extLst>
          </p:cNvPr>
          <p:cNvSpPr txBox="1"/>
          <p:nvPr/>
        </p:nvSpPr>
        <p:spPr>
          <a:xfrm>
            <a:off x="2593700" y="95250"/>
            <a:ext cx="70675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KANBAN Board</a:t>
            </a:r>
          </a:p>
          <a:p>
            <a:pPr algn="ctr"/>
            <a:endParaRPr lang="en-US" sz="4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5613A-DB7B-59D6-E2A3-DAAF87FCE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618"/>
            <a:ext cx="12192000" cy="590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34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B3FE-1567-228B-3FF7-8442B711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Snippets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3EE1E-5D05-828F-ADFB-9B90550AF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74790" cy="692494"/>
          </a:xfrm>
        </p:spPr>
        <p:txBody>
          <a:bodyPr/>
          <a:lstStyle/>
          <a:p>
            <a:endParaRPr lang="en-US" u="sng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Custom Properties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F4D2C2-D929-B725-BB86-42E0FFDBF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Custom Date Picker Logic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666727-70D3-65D6-0D87-478994DECEC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62699" y="2748868"/>
            <a:ext cx="4779963" cy="15614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6F05B-24A2-0D52-2046-2E8F8359DDA7}"/>
              </a:ext>
            </a:extLst>
          </p:cNvPr>
          <p:cNvSpPr txBox="1"/>
          <p:nvPr/>
        </p:nvSpPr>
        <p:spPr>
          <a:xfrm>
            <a:off x="1193131" y="3439026"/>
            <a:ext cx="4592052" cy="17846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9" name="Picture 10" descr="Text&#10;&#10;Description automatically generated">
            <a:extLst>
              <a:ext uri="{FF2B5EF4-FFF2-40B4-BE49-F238E27FC236}">
                <a16:creationId xmlns:a16="http://schemas.microsoft.com/office/drawing/2014/main" id="{C315F259-61C1-00DE-09C3-7260B7400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131" y="2764699"/>
            <a:ext cx="4374858" cy="672442"/>
          </a:xfrm>
          <a:prstGeom prst="rect">
            <a:avLst/>
          </a:prstGeom>
        </p:spPr>
      </p:pic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EA82E5D8-251D-1CCA-AA31-70C8EC781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131" y="3429000"/>
            <a:ext cx="4374858" cy="7689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EB7CE6-9D1D-55A7-61EF-5E8920468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131" y="4191320"/>
            <a:ext cx="4374858" cy="7436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5C3535-DB5D-5240-52A1-8B818CC5D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131" y="4932059"/>
            <a:ext cx="4374858" cy="81353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529B344-B334-A1C7-014B-208C129F0B50}"/>
              </a:ext>
            </a:extLst>
          </p:cNvPr>
          <p:cNvSpPr/>
          <p:nvPr/>
        </p:nvSpPr>
        <p:spPr>
          <a:xfrm>
            <a:off x="3907073" y="4472685"/>
            <a:ext cx="165130" cy="1617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19160EA-FAF7-A4D4-31A6-93DE66CF14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5317" y="4472685"/>
            <a:ext cx="3854726" cy="111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2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212C6-405C-8A73-0527-3EF5D3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818B0-558D-27A4-2223-65F8D2189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To-Dos: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D53D3-1C06-EF4C-4F06-0AAAC67D75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Create Tiled Views</a:t>
            </a:r>
          </a:p>
          <a:p>
            <a:r>
              <a:rPr lang="en-US" err="1"/>
              <a:t>TableData</a:t>
            </a:r>
            <a:r>
              <a:rPr lang="en-US"/>
              <a:t> Sorting/Filtering</a:t>
            </a:r>
          </a:p>
          <a:p>
            <a:r>
              <a:rPr lang="en-US"/>
              <a:t>View Formatting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261E82-4C81-2F83-222A-DE23CADC63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Wish List Items: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A2BD82-23CF-7A0A-83CF-84A6E4D2E3F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Image Upload Functionality</a:t>
            </a:r>
          </a:p>
          <a:p>
            <a:r>
              <a:rPr lang="en-US"/>
              <a:t>Teachers/Faculty View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279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{5099DB9C-4DC7-4C95-8AB3-155C40496B85}tf55705232_win32</Template>
  <Application>Microsoft Office PowerPoint</Application>
  <PresentationFormat>Widescreen</PresentationFormat>
  <Slides>7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SlateVTI</vt:lpstr>
      <vt:lpstr>SAT – Pair Programming </vt:lpstr>
      <vt:lpstr>Project Requirements</vt:lpstr>
      <vt:lpstr>Relational Database</vt:lpstr>
      <vt:lpstr>Roles / Identities</vt:lpstr>
      <vt:lpstr>PowerPoint Presentation</vt:lpstr>
      <vt:lpstr>Code Snippets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 – Pair Programming </dc:title>
  <dc:creator>John Walls</dc:creator>
  <cp:revision>1</cp:revision>
  <dcterms:created xsi:type="dcterms:W3CDTF">2022-11-04T15:05:45Z</dcterms:created>
  <dcterms:modified xsi:type="dcterms:W3CDTF">2022-11-04T18:17:56Z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